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4" r:id="rId3"/>
    <p:sldId id="258" r:id="rId4"/>
    <p:sldId id="275" r:id="rId5"/>
    <p:sldId id="321" r:id="rId6"/>
    <p:sldId id="259" r:id="rId7"/>
    <p:sldId id="298" r:id="rId8"/>
    <p:sldId id="328" r:id="rId9"/>
    <p:sldId id="331" r:id="rId10"/>
    <p:sldId id="332" r:id="rId11"/>
    <p:sldId id="322" r:id="rId12"/>
    <p:sldId id="341" r:id="rId13"/>
    <p:sldId id="333" r:id="rId14"/>
    <p:sldId id="334" r:id="rId15"/>
    <p:sldId id="335" r:id="rId16"/>
    <p:sldId id="323" r:id="rId17"/>
    <p:sldId id="340" r:id="rId18"/>
    <p:sldId id="330" r:id="rId19"/>
    <p:sldId id="336" r:id="rId20"/>
    <p:sldId id="337" r:id="rId21"/>
    <p:sldId id="33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97"/>
    <p:restoredTop sz="97072"/>
  </p:normalViewPr>
  <p:slideViewPr>
    <p:cSldViewPr snapToGrid="0">
      <p:cViewPr varScale="1">
        <p:scale>
          <a:sx n="185" d="100"/>
          <a:sy n="185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1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99BFC7-E49A-14C1-DE21-613DA151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6111836"/>
            <a:ext cx="4966884" cy="315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1D30-56CD-B7A1-5005-96AAB588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64" y="6134502"/>
            <a:ext cx="4582010" cy="270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9970A-F133-F3B3-4729-7A174C94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85756E-0349-9DCF-8E50-613FECBFCF93}"/>
              </a:ext>
            </a:extLst>
          </p:cNvPr>
          <p:cNvCxnSpPr/>
          <p:nvPr/>
        </p:nvCxnSpPr>
        <p:spPr>
          <a:xfrm flipH="1" flipV="1">
            <a:off x="3433156" y="6499184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682AF7-A476-3B88-DD42-8D67470702B8}"/>
              </a:ext>
            </a:extLst>
          </p:cNvPr>
          <p:cNvCxnSpPr/>
          <p:nvPr/>
        </p:nvCxnSpPr>
        <p:spPr>
          <a:xfrm flipH="1" flipV="1">
            <a:off x="1615506" y="6499184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242AF4-AE9A-6FDD-3F9D-8B0D83EBF9EB}"/>
              </a:ext>
            </a:extLst>
          </p:cNvPr>
          <p:cNvCxnSpPr/>
          <p:nvPr/>
        </p:nvCxnSpPr>
        <p:spPr>
          <a:xfrm flipH="1" flipV="1">
            <a:off x="1806632" y="6499184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5104F08-71E1-3B47-574E-AA282C0B1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462" y="138498"/>
            <a:ext cx="1436914" cy="1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6C3E-31AD-2F9D-A96B-9C14B5BC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82" y="1453860"/>
            <a:ext cx="5081235" cy="218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18F4D-4264-651B-C354-086FE71E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55" y="2128579"/>
            <a:ext cx="3184162" cy="2547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86D5F-A574-12C9-3EA7-25164810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71" y="3790688"/>
            <a:ext cx="450364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860472" y="190317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1631E-A2EE-D0A3-195F-595351839AAD}"/>
              </a:ext>
            </a:extLst>
          </p:cNvPr>
          <p:cNvSpPr txBox="1"/>
          <p:nvPr/>
        </p:nvSpPr>
        <p:spPr>
          <a:xfrm>
            <a:off x="424478" y="6116837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0.0038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0.0015 (= 0.3256 * </a:t>
            </a:r>
            <a:r>
              <a:rPr lang="en-US" sz="800" dirty="0" err="1"/>
              <a:t>lambda_CV</a:t>
            </a:r>
            <a:r>
              <a:rPr lang="en-US" sz="800" dirty="0"/>
              <a:t> </a:t>
            </a:r>
          </a:p>
          <a:p>
            <a:r>
              <a:rPr lang="en-US" sz="800" dirty="0"/>
              <a:t>0.0038, 0.0037, 0.0035, 0.0035, 0.0035, 0.0035, 0.0035, 0.0035, 0.0035, 0.0034, 0.0034</a:t>
            </a:r>
          </a:p>
          <a:p>
            <a:r>
              <a:rPr lang="en-US" sz="800" dirty="0"/>
              <a:t> (= [0.9989, 0.99, 0.9801, 0.9767, 0.9777, 0.9792, 0.9802, 0.9796, 0.9805, 0.9726, 0.9731]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D3795-1A9C-135B-56D8-98CB0457F1C1}"/>
              </a:ext>
            </a:extLst>
          </p:cNvPr>
          <p:cNvSpPr txBox="1"/>
          <p:nvPr/>
        </p:nvSpPr>
        <p:spPr>
          <a:xfrm>
            <a:off x="-53400" y="5985265"/>
            <a:ext cx="678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Lambdas:</a:t>
            </a:r>
          </a:p>
          <a:p>
            <a:r>
              <a:rPr lang="en-US" sz="800" dirty="0"/>
              <a:t>       CV:</a:t>
            </a:r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AB728-A661-9143-89F3-87BC957A9DB3}"/>
              </a:ext>
            </a:extLst>
          </p:cNvPr>
          <p:cNvSpPr txBox="1"/>
          <p:nvPr/>
        </p:nvSpPr>
        <p:spPr>
          <a:xfrm>
            <a:off x="2978112" y="-9155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4.6812</a:t>
            </a:r>
          </a:p>
          <a:p>
            <a:r>
              <a:rPr lang="en-US" sz="800" dirty="0"/>
              <a:t>       U_G: 6.3512</a:t>
            </a:r>
          </a:p>
          <a:p>
            <a:r>
              <a:rPr lang="en-US" sz="800" dirty="0"/>
              <a:t>       U_L: 18.9695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DE3D3-3C83-4892-3654-406DF30AF15E}"/>
              </a:ext>
            </a:extLst>
          </p:cNvPr>
          <p:cNvSpPr txBox="1"/>
          <p:nvPr/>
        </p:nvSpPr>
        <p:spPr>
          <a:xfrm>
            <a:off x="4741415" y="3656757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</a:t>
            </a:r>
            <a:r>
              <a:rPr lang="zh-CN" altLang="en-US" sz="800" dirty="0"/>
              <a:t> </a:t>
            </a:r>
            <a:r>
              <a:rPr lang="en-US" altLang="zh-CN" sz="800" dirty="0"/>
              <a:t>2.889327</a:t>
            </a:r>
            <a:endParaRPr lang="en-US" sz="800" dirty="0"/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411E0-3E12-A330-9467-93EDA427AADF}"/>
              </a:ext>
            </a:extLst>
          </p:cNvPr>
          <p:cNvSpPr txBox="1"/>
          <p:nvPr/>
        </p:nvSpPr>
        <p:spPr>
          <a:xfrm>
            <a:off x="9104680" y="3715789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7.000405</a:t>
            </a:r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5D4C-1961-25A5-A088-FB7152A8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37" y="630156"/>
            <a:ext cx="3829141" cy="430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B6983-4865-F953-894F-E310B174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014" cy="776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24AEF-B382-70BB-7FE5-C451CF87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36" y="4830421"/>
            <a:ext cx="3829141" cy="1178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552BF8-6136-76D4-EADF-F6B02340779A}"/>
              </a:ext>
            </a:extLst>
          </p:cNvPr>
          <p:cNvSpPr txBox="1"/>
          <p:nvPr/>
        </p:nvSpPr>
        <p:spPr>
          <a:xfrm>
            <a:off x="4979418" y="2908855"/>
            <a:ext cx="4048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0.000454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empty model</a:t>
            </a:r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52D62-0A8D-5720-926D-7AE4D9697021}"/>
              </a:ext>
            </a:extLst>
          </p:cNvPr>
          <p:cNvSpPr txBox="1"/>
          <p:nvPr/>
        </p:nvSpPr>
        <p:spPr>
          <a:xfrm>
            <a:off x="4402388" y="2774921"/>
            <a:ext cx="678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Lambdas:</a:t>
            </a:r>
          </a:p>
          <a:p>
            <a:r>
              <a:rPr lang="en-US" sz="800" dirty="0"/>
              <a:t>       CV:</a:t>
            </a:r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10F32-83C5-4E38-7C5A-373D43CD85F9}"/>
              </a:ext>
            </a:extLst>
          </p:cNvPr>
          <p:cNvSpPr txBox="1"/>
          <p:nvPr/>
        </p:nvSpPr>
        <p:spPr>
          <a:xfrm>
            <a:off x="8415892" y="2897943"/>
            <a:ext cx="4048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0.000413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empty model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9386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B7629-72A4-0EEB-4A05-D4FD9EB8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4" y="6073584"/>
            <a:ext cx="4911887" cy="333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554EC-BB25-4C4A-576C-84C4F50E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2"/>
          <a:stretch/>
        </p:blipFill>
        <p:spPr>
          <a:xfrm>
            <a:off x="5207431" y="6073584"/>
            <a:ext cx="4911887" cy="332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8D561-14EF-2E48-1774-EB71A7A6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91920F-BBF9-A493-A21A-7A6367DA79A8}"/>
              </a:ext>
            </a:extLst>
          </p:cNvPr>
          <p:cNvCxnSpPr/>
          <p:nvPr/>
        </p:nvCxnSpPr>
        <p:spPr>
          <a:xfrm flipH="1" flipV="1">
            <a:off x="3041081" y="6406409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EEBA6-C708-6A84-DFE7-8EFD1F4AF25F}"/>
              </a:ext>
            </a:extLst>
          </p:cNvPr>
          <p:cNvCxnSpPr/>
          <p:nvPr/>
        </p:nvCxnSpPr>
        <p:spPr>
          <a:xfrm flipH="1" flipV="1">
            <a:off x="1586645" y="6406409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9362A-7418-7F5A-D5AB-4253792D7C69}"/>
              </a:ext>
            </a:extLst>
          </p:cNvPr>
          <p:cNvCxnSpPr/>
          <p:nvPr/>
        </p:nvCxnSpPr>
        <p:spPr>
          <a:xfrm flipH="1" flipV="1">
            <a:off x="1673695" y="6408489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3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9C011-4DC5-7A5F-BBB4-8BA9B54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69940-DD58-3C26-2D5F-38CF206C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7" y="6098321"/>
            <a:ext cx="4835040" cy="30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A8BC37-F720-84C2-95A5-2B1F96CF9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37" y="6121153"/>
            <a:ext cx="4417017" cy="2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4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CA7C2-17EE-50AF-26AF-E6D9ECE2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7ED17-7719-A40E-A4A4-A9DB0959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2" y="6123953"/>
            <a:ext cx="4716472" cy="276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60636-0518-86D4-6CDD-A91B7316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84" y="6123953"/>
            <a:ext cx="4359421" cy="2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32" y="3653686"/>
            <a:ext cx="4895829" cy="2937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406A-5A80-B7BE-9C50-CC0CDBF8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39" y="2143440"/>
            <a:ext cx="3637361" cy="2909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82ACA-AE34-09A3-2D14-9799B9F7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20" y="1451697"/>
            <a:ext cx="6146800" cy="2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860472" y="190317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1631E-A2EE-D0A3-195F-595351839AAD}"/>
              </a:ext>
            </a:extLst>
          </p:cNvPr>
          <p:cNvSpPr txBox="1"/>
          <p:nvPr/>
        </p:nvSpPr>
        <p:spPr>
          <a:xfrm>
            <a:off x="424478" y="6116837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0.0030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0.0010 (= 0.2674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0.0026, 0.0026, 0.0027, 0.0027, 0.0028, 0.0028, 0.0028, 0.0028, 0.0029, 0.0029, 0.0029</a:t>
            </a:r>
          </a:p>
          <a:p>
            <a:r>
              <a:rPr lang="en-US" sz="800" dirty="0"/>
              <a:t> (= [0.8758, 0.8789, 0.8882, 0.9054, 0.9366, 0.9716, 0.952, 0.9328, 0.9742, 0.9842, 0.9862]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D3795-1A9C-135B-56D8-98CB0457F1C1}"/>
              </a:ext>
            </a:extLst>
          </p:cNvPr>
          <p:cNvSpPr txBox="1"/>
          <p:nvPr/>
        </p:nvSpPr>
        <p:spPr>
          <a:xfrm>
            <a:off x="-53400" y="5985265"/>
            <a:ext cx="678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Lambdas:</a:t>
            </a:r>
          </a:p>
          <a:p>
            <a:r>
              <a:rPr lang="en-US" sz="800" dirty="0"/>
              <a:t>       CV:</a:t>
            </a:r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DB540-FA7F-7D41-DBA0-9634F39ACE63}"/>
              </a:ext>
            </a:extLst>
          </p:cNvPr>
          <p:cNvSpPr txBox="1"/>
          <p:nvPr/>
        </p:nvSpPr>
        <p:spPr>
          <a:xfrm>
            <a:off x="4285278" y="6123160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0.0009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0.0003 (= 0.2703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9e-04, 9e-04, 9e-04, 9e-04, 9e-04, 9e-04, 9e-04, 9e-04, 9e-04, 9e-04, 9e-04</a:t>
            </a:r>
          </a:p>
          <a:p>
            <a:r>
              <a:rPr lang="en-US" sz="800" dirty="0"/>
              <a:t> (= [0.9371, 0.9374, 0.938, 0.9402, 0.9454, 0.9716, 0.9582, 0.953, 0.9877, 0.9913, 0.9938]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1BA6E-FE48-D81E-DAF7-6485AFA84B80}"/>
              </a:ext>
            </a:extLst>
          </p:cNvPr>
          <p:cNvSpPr txBox="1"/>
          <p:nvPr/>
        </p:nvSpPr>
        <p:spPr>
          <a:xfrm>
            <a:off x="8334272" y="6113707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0.0003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0.0001 (= 0.2727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3e-04, 3e-04, 3e-04, 3e-04, 3e-04, 3e-04, 3e-04, 3e-04, 3e-04, 3e-04, 3e-04</a:t>
            </a:r>
          </a:p>
          <a:p>
            <a:r>
              <a:rPr lang="en-US" sz="800" dirty="0"/>
              <a:t> (= [0.9428, 0.9427, 0.9425, 0.9425, 0.9432, 0.9553, 0.9417, 0.9422, 0.9827, 0.9872, 0.991]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AB728-A661-9143-89F3-87BC957A9DB3}"/>
              </a:ext>
            </a:extLst>
          </p:cNvPr>
          <p:cNvSpPr txBox="1"/>
          <p:nvPr/>
        </p:nvSpPr>
        <p:spPr>
          <a:xfrm>
            <a:off x="2978112" y="-9155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3.7617</a:t>
            </a:r>
          </a:p>
          <a:p>
            <a:r>
              <a:rPr lang="en-US" sz="800" dirty="0"/>
              <a:t>       U_G: 6.0892</a:t>
            </a:r>
          </a:p>
          <a:p>
            <a:r>
              <a:rPr lang="en-US" sz="800" dirty="0"/>
              <a:t>       U_L: 24.4744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DE3D3-3C83-4892-3654-406DF30AF15E}"/>
              </a:ext>
            </a:extLst>
          </p:cNvPr>
          <p:cNvSpPr txBox="1"/>
          <p:nvPr/>
        </p:nvSpPr>
        <p:spPr>
          <a:xfrm>
            <a:off x="6915927" y="-9155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5.9994</a:t>
            </a:r>
          </a:p>
          <a:p>
            <a:r>
              <a:rPr lang="en-US" sz="800" dirty="0"/>
              <a:t>       U_G: 14.4206</a:t>
            </a:r>
          </a:p>
          <a:p>
            <a:r>
              <a:rPr lang="en-US" sz="800" dirty="0"/>
              <a:t>       U_L: 84.0663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411E0-3E12-A330-9467-93EDA427AADF}"/>
              </a:ext>
            </a:extLst>
          </p:cNvPr>
          <p:cNvSpPr txBox="1"/>
          <p:nvPr/>
        </p:nvSpPr>
        <p:spPr>
          <a:xfrm>
            <a:off x="10957497" y="0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10.6242</a:t>
            </a:r>
          </a:p>
          <a:p>
            <a:r>
              <a:rPr lang="en-US" sz="800" dirty="0"/>
              <a:t>       U_G: 22.6256</a:t>
            </a:r>
          </a:p>
          <a:p>
            <a:r>
              <a:rPr lang="en-US" sz="800" dirty="0"/>
              <a:t>       U_L: 113.1588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998F7-44B7-E3F9-3557-46958EDD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1" y="575620"/>
            <a:ext cx="3861460" cy="4344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886E6-CBC7-780A-6752-B4D1C4AB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7" y="4903792"/>
            <a:ext cx="3829141" cy="1178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B9A6B-7D70-419F-06DD-C7913A1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61" y="584756"/>
            <a:ext cx="3861460" cy="434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C0504-3BD9-A51F-4417-65710CD2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361" y="4903792"/>
            <a:ext cx="3801069" cy="11695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ACA642-1CCF-C730-60A2-FA674062A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832" y="584756"/>
            <a:ext cx="3861460" cy="43441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DC5FB5-0DBC-9C35-E1F9-5A2CFC462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561" y="4888961"/>
            <a:ext cx="3901180" cy="12003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B48AD7-371E-FF1D-DF6A-9064EAEDE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-1778"/>
            <a:ext cx="898566" cy="7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15264-FF76-4B20-9BEB-1FF77E63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2" y="6129610"/>
            <a:ext cx="5149984" cy="325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0B7F7-1FC2-B8BF-A051-75C9B5AA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26" y="6129610"/>
            <a:ext cx="5172167" cy="302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05921-F8C0-A984-743E-A028F8FF7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766AE-4EB4-3F69-6951-CBBA51A21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257" y="94730"/>
            <a:ext cx="1381991" cy="11055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8C66C-EA18-7841-F920-DBF30C203FAF}"/>
              </a:ext>
            </a:extLst>
          </p:cNvPr>
          <p:cNvCxnSpPr/>
          <p:nvPr/>
        </p:nvCxnSpPr>
        <p:spPr>
          <a:xfrm flipH="1" flipV="1">
            <a:off x="3347391" y="6489020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610425-A42E-768A-C04F-0240B9A13A71}"/>
              </a:ext>
            </a:extLst>
          </p:cNvPr>
          <p:cNvCxnSpPr/>
          <p:nvPr/>
        </p:nvCxnSpPr>
        <p:spPr>
          <a:xfrm flipH="1" flipV="1">
            <a:off x="1863502" y="6511070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3463F4-1C43-9791-A9DD-88B217E37A74}"/>
              </a:ext>
            </a:extLst>
          </p:cNvPr>
          <p:cNvCxnSpPr/>
          <p:nvPr/>
        </p:nvCxnSpPr>
        <p:spPr>
          <a:xfrm flipH="1" flipV="1">
            <a:off x="1923011" y="6513958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874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20370-AFD8-EE88-5AA5-6BAA91C0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3" y="6073584"/>
            <a:ext cx="4630627" cy="29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CB3C-E966-2067-3A82-16773B63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70" y="6073584"/>
            <a:ext cx="4673492" cy="29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39510-F614-DA8E-2220-A701B6DB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6518"/>
            <a:ext cx="12180456" cy="4384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36BB2-F62E-22F6-A3B9-F3176B056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257" y="94730"/>
            <a:ext cx="1381991" cy="11055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A24031-1634-5B92-3319-0C1365BF31D6}"/>
              </a:ext>
            </a:extLst>
          </p:cNvPr>
          <p:cNvCxnSpPr/>
          <p:nvPr/>
        </p:nvCxnSpPr>
        <p:spPr>
          <a:xfrm flipH="1" flipV="1">
            <a:off x="2823689" y="6439000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7BCE0-C9F3-66BB-3396-BE9683040C8F}"/>
              </a:ext>
            </a:extLst>
          </p:cNvPr>
          <p:cNvCxnSpPr/>
          <p:nvPr/>
        </p:nvCxnSpPr>
        <p:spPr>
          <a:xfrm flipH="1" flipV="1">
            <a:off x="1500710" y="6471345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651714-C915-7811-DE96-E6795B3EC9A0}"/>
              </a:ext>
            </a:extLst>
          </p:cNvPr>
          <p:cNvCxnSpPr/>
          <p:nvPr/>
        </p:nvCxnSpPr>
        <p:spPr>
          <a:xfrm flipH="1" flipV="1">
            <a:off x="1442521" y="6471346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5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1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CV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966F6-C10C-A4C9-DC6D-F2F01080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1" y="6136251"/>
            <a:ext cx="4902092" cy="318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18419-668E-4E6F-A67C-9029FA9E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/>
          <a:stretch/>
        </p:blipFill>
        <p:spPr>
          <a:xfrm>
            <a:off x="5184183" y="6136251"/>
            <a:ext cx="4902092" cy="321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6F85B-1A56-162A-262D-57C528C0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0754D-7DE2-CEF4-2C3C-2A475D399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257" y="94730"/>
            <a:ext cx="1381991" cy="11055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0FAEA-F572-E187-1265-0E9FE8A0D5B6}"/>
              </a:ext>
            </a:extLst>
          </p:cNvPr>
          <p:cNvCxnSpPr/>
          <p:nvPr/>
        </p:nvCxnSpPr>
        <p:spPr>
          <a:xfrm flipH="1" flipV="1">
            <a:off x="2865253" y="6461542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5AD906-896D-EE43-5B58-06EDD0FCCB58}"/>
              </a:ext>
            </a:extLst>
          </p:cNvPr>
          <p:cNvCxnSpPr/>
          <p:nvPr/>
        </p:nvCxnSpPr>
        <p:spPr>
          <a:xfrm flipH="1" flipV="1">
            <a:off x="1615506" y="6513957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130CB1-2643-5DD4-E176-284D1B66DA8C}"/>
              </a:ext>
            </a:extLst>
          </p:cNvPr>
          <p:cNvCxnSpPr/>
          <p:nvPr/>
        </p:nvCxnSpPr>
        <p:spPr>
          <a:xfrm flipH="1" flipV="1">
            <a:off x="1673695" y="6513956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1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96E-A14E-9910-7E6B-234CC591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CA5C-6B46-6B07-F77E-C777D0FE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Simulations: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E8EEB-0636-54E4-6CDE-9CFB2340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" y="2129818"/>
            <a:ext cx="3416408" cy="273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ABA9A2-14FA-5552-B30D-6BD84250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96" y="2129818"/>
            <a:ext cx="3416408" cy="2733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F5E4F-1FCA-2811-2D40-241CEA51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87" y="2129818"/>
            <a:ext cx="3416409" cy="27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1B74D-9936-429B-2816-C0E7F1A7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30" y="2277871"/>
            <a:ext cx="3422624" cy="2738099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18" y="3834606"/>
            <a:ext cx="4588715" cy="2753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624309-CDA7-21C7-2375-F44692488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19"/>
          <a:stretch/>
        </p:blipFill>
        <p:spPr>
          <a:xfrm>
            <a:off x="1046018" y="1456532"/>
            <a:ext cx="5146966" cy="2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860472" y="190317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F8AE4B-E92C-29E3-9E29-EB059B1F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8" y="4870515"/>
            <a:ext cx="3860800" cy="1187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7FCFCD-9DDC-A830-87DE-5EEC8168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21" y="4903792"/>
            <a:ext cx="3860800" cy="11879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68B59E-F9B0-27A0-46DE-B1AB7AC1B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564" y="4817282"/>
            <a:ext cx="3860798" cy="1187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00BCC6-F332-A25F-4129-3F45DB86D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8" y="580347"/>
            <a:ext cx="3860800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FA975-ED9D-43E6-F6CF-B070AD8E5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799" y="580347"/>
            <a:ext cx="38608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D8709-E3F1-97B0-F73D-C19BF6EEF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786" y="559649"/>
            <a:ext cx="3861460" cy="4344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1631E-A2EE-D0A3-195F-595351839AAD}"/>
              </a:ext>
            </a:extLst>
          </p:cNvPr>
          <p:cNvSpPr txBox="1"/>
          <p:nvPr/>
        </p:nvSpPr>
        <p:spPr>
          <a:xfrm>
            <a:off x="424478" y="6116837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0.0133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0.0042 (= 0.3176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0.011, 0.011, 0.011, 0.0111, 0.0112, 0.0115, 0.0116, 0.0117, 0.0118, 0.0117, 0.0118 </a:t>
            </a:r>
          </a:p>
          <a:p>
            <a:r>
              <a:rPr lang="en-US" sz="800" dirty="0"/>
              <a:t> (= [0.8443, 0.8425, 0.8441, 0.8464, 0.8581, 0.8733, 0.8839, 0.8929, 0.8969, 0.895, 0.8974]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D3795-1A9C-135B-56D8-98CB0457F1C1}"/>
              </a:ext>
            </a:extLst>
          </p:cNvPr>
          <p:cNvSpPr txBox="1"/>
          <p:nvPr/>
        </p:nvSpPr>
        <p:spPr>
          <a:xfrm>
            <a:off x="-53400" y="5985265"/>
            <a:ext cx="678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Lambdas:</a:t>
            </a:r>
          </a:p>
          <a:p>
            <a:r>
              <a:rPr lang="en-US" sz="800" dirty="0"/>
              <a:t>       CV:</a:t>
            </a:r>
          </a:p>
          <a:p>
            <a:r>
              <a:rPr lang="en-US" sz="800" dirty="0"/>
              <a:t>       U_G:</a:t>
            </a:r>
          </a:p>
          <a:p>
            <a:r>
              <a:rPr lang="en-US" sz="800" dirty="0"/>
              <a:t>       U_L: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DB540-FA7F-7D41-DBA0-9634F39ACE63}"/>
              </a:ext>
            </a:extLst>
          </p:cNvPr>
          <p:cNvSpPr txBox="1"/>
          <p:nvPr/>
        </p:nvSpPr>
        <p:spPr>
          <a:xfrm>
            <a:off x="4285278" y="6123160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0.0061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0.0019 (= 0.2967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0.0047, 0.0046, 0.0045, 0.0045, 0.0045, 0.0046, 0.0048, 0.0049, 0.0049, 0.005, 0.005</a:t>
            </a:r>
          </a:p>
          <a:p>
            <a:r>
              <a:rPr lang="en-US" sz="800" dirty="0"/>
              <a:t> (= [0.7389, 0.7233, 0.716, 0.712, 0.7146, 0.7327, 0.758, 0.7732, 0.7852, 0.7899, 0.7959]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1BA6E-FE48-D81E-DAF7-6485AFA84B80}"/>
              </a:ext>
            </a:extLst>
          </p:cNvPr>
          <p:cNvSpPr txBox="1"/>
          <p:nvPr/>
        </p:nvSpPr>
        <p:spPr>
          <a:xfrm>
            <a:off x="8334272" y="6113707"/>
            <a:ext cx="4048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0.0030 (= 1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0.0008 (= 0.2678 * </a:t>
            </a:r>
            <a:r>
              <a:rPr lang="en-US" sz="800" dirty="0" err="1"/>
              <a:t>lambda_CV</a:t>
            </a:r>
            <a:r>
              <a:rPr lang="en-US" sz="800" dirty="0"/>
              <a:t> )</a:t>
            </a:r>
          </a:p>
          <a:p>
            <a:r>
              <a:rPr lang="en-US" sz="800" dirty="0"/>
              <a:t>0.0019, 0.0018, 0.0018, 0.0018, 0.0018, 0.0019, 0.002, 0.0021, 0.0021, 0.0021, 0.0022</a:t>
            </a:r>
          </a:p>
          <a:p>
            <a:r>
              <a:rPr lang="en-US" sz="800" dirty="0"/>
              <a:t> (= [0.6125, 0.5858, 0.5749, 0.5608, 0.5635, 0.5956, 0.6329, 0.6576, 0.6818, 0.6903, 0.698]  </a:t>
            </a:r>
          </a:p>
          <a:p>
            <a:r>
              <a:rPr lang="en-US" sz="800" dirty="0"/>
              <a:t>      * </a:t>
            </a:r>
            <a:r>
              <a:rPr lang="en-US" sz="800" dirty="0" err="1"/>
              <a:t>lambda_CV</a:t>
            </a:r>
            <a:r>
              <a:rPr lang="en-US" sz="8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AB728-A661-9143-89F3-87BC957A9DB3}"/>
              </a:ext>
            </a:extLst>
          </p:cNvPr>
          <p:cNvSpPr txBox="1"/>
          <p:nvPr/>
        </p:nvSpPr>
        <p:spPr>
          <a:xfrm>
            <a:off x="2978112" y="-9155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4.8179</a:t>
            </a:r>
          </a:p>
          <a:p>
            <a:r>
              <a:rPr lang="en-US" sz="800" dirty="0"/>
              <a:t>       U_G: 7.3648</a:t>
            </a:r>
          </a:p>
          <a:p>
            <a:r>
              <a:rPr lang="en-US" sz="800" dirty="0"/>
              <a:t>       U_L: 31.9061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DE3D3-3C83-4892-3654-406DF30AF15E}"/>
              </a:ext>
            </a:extLst>
          </p:cNvPr>
          <p:cNvSpPr txBox="1"/>
          <p:nvPr/>
        </p:nvSpPr>
        <p:spPr>
          <a:xfrm>
            <a:off x="6915927" y="-9155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5.3619</a:t>
            </a:r>
          </a:p>
          <a:p>
            <a:r>
              <a:rPr lang="en-US" sz="800" dirty="0"/>
              <a:t>       U_G: 10.0429</a:t>
            </a:r>
          </a:p>
          <a:p>
            <a:r>
              <a:rPr lang="en-US" sz="800" dirty="0"/>
              <a:t>       U_L: 54.3114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411E0-3E12-A330-9467-93EDA427AADF}"/>
              </a:ext>
            </a:extLst>
          </p:cNvPr>
          <p:cNvSpPr txBox="1"/>
          <p:nvPr/>
        </p:nvSpPr>
        <p:spPr>
          <a:xfrm>
            <a:off x="10957497" y="0"/>
            <a:ext cx="1234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Training time: (seconds)</a:t>
            </a:r>
          </a:p>
          <a:p>
            <a:r>
              <a:rPr lang="en-US" sz="800" dirty="0"/>
              <a:t>       CV: 5.8012</a:t>
            </a:r>
          </a:p>
          <a:p>
            <a:r>
              <a:rPr lang="en-US" sz="800" dirty="0"/>
              <a:t>       U_G: 11.4634</a:t>
            </a:r>
          </a:p>
          <a:p>
            <a:r>
              <a:rPr lang="en-US" sz="800" dirty="0"/>
              <a:t>       U_L: 62.6101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AC248A-53FC-D6F9-44FD-B4FC74427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8" y="21040"/>
            <a:ext cx="884858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D0C6AE-1619-8C6B-6D48-748E691B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1" y="6185223"/>
            <a:ext cx="5337336" cy="31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AEECE1-9EA2-EAA3-327D-670106F6C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" t="-6094"/>
          <a:stretch/>
        </p:blipFill>
        <p:spPr>
          <a:xfrm>
            <a:off x="5509647" y="6185223"/>
            <a:ext cx="4680489" cy="29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27F5F-A8FE-6C6B-424C-B5C13457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7F8D1E-4643-920B-4820-D61BBD639F11}"/>
              </a:ext>
            </a:extLst>
          </p:cNvPr>
          <p:cNvCxnSpPr/>
          <p:nvPr/>
        </p:nvCxnSpPr>
        <p:spPr>
          <a:xfrm flipH="1" flipV="1">
            <a:off x="3433156" y="6499184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E58664-B3C8-F165-7166-587F848D3907}"/>
              </a:ext>
            </a:extLst>
          </p:cNvPr>
          <p:cNvCxnSpPr/>
          <p:nvPr/>
        </p:nvCxnSpPr>
        <p:spPr>
          <a:xfrm flipH="1" flipV="1">
            <a:off x="1615506" y="6499184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65AFC-C7CC-B283-48FE-4B74AB5B7116}"/>
              </a:ext>
            </a:extLst>
          </p:cNvPr>
          <p:cNvCxnSpPr/>
          <p:nvPr/>
        </p:nvCxnSpPr>
        <p:spPr>
          <a:xfrm flipH="1" flipV="1">
            <a:off x="1806632" y="6499184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326A3-2EA1-65BE-7079-91A1FE117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462" y="138498"/>
            <a:ext cx="1436914" cy="1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34920-AD25-F254-4876-97A137F0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86" y="6086679"/>
            <a:ext cx="4949092" cy="30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75A8FC-DC56-A692-4A34-F78BFB317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9" t="-19204"/>
          <a:stretch/>
        </p:blipFill>
        <p:spPr>
          <a:xfrm>
            <a:off x="5339778" y="6072622"/>
            <a:ext cx="4259911" cy="306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D6FC6-E858-1C7F-FB25-991C4C6F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2" y="1237705"/>
            <a:ext cx="12173858" cy="43825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557431-2934-D8B7-DD81-9A28B1FE0BF4}"/>
              </a:ext>
            </a:extLst>
          </p:cNvPr>
          <p:cNvCxnSpPr/>
          <p:nvPr/>
        </p:nvCxnSpPr>
        <p:spPr>
          <a:xfrm flipH="1" flipV="1">
            <a:off x="3466407" y="6438999"/>
            <a:ext cx="58189" cy="2840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D8DA70-5A25-7D81-8C28-6D20CF8F71CB}"/>
              </a:ext>
            </a:extLst>
          </p:cNvPr>
          <p:cNvCxnSpPr/>
          <p:nvPr/>
        </p:nvCxnSpPr>
        <p:spPr>
          <a:xfrm flipH="1" flipV="1">
            <a:off x="1648757" y="6438999"/>
            <a:ext cx="58189" cy="28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00CB7-7DF6-0BA9-02B3-192383595051}"/>
              </a:ext>
            </a:extLst>
          </p:cNvPr>
          <p:cNvCxnSpPr/>
          <p:nvPr/>
        </p:nvCxnSpPr>
        <p:spPr>
          <a:xfrm flipH="1" flipV="1">
            <a:off x="1839883" y="6438999"/>
            <a:ext cx="58189" cy="284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2BD356-5095-440D-CCEA-4D8F0A5C7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462" y="138498"/>
            <a:ext cx="1436914" cy="1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12119</TotalTime>
  <Words>1129</Words>
  <Application>Microsoft Macintosh PowerPoint</Application>
  <PresentationFormat>Widescreen</PresentationFormat>
  <Paragraphs>155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3 Simulations:</vt:lpstr>
      <vt:lpstr>Simulation #1</vt:lpstr>
      <vt:lpstr>PowerPoint Presentation</vt:lpstr>
      <vt:lpstr>PowerPoint Presentation</vt:lpstr>
      <vt:lpstr>PowerPoint Presentation</vt:lpstr>
      <vt:lpstr>PowerPoint Presentation</vt:lpstr>
      <vt:lpstr>Simulation #2</vt:lpstr>
      <vt:lpstr>PowerPoint Presentation</vt:lpstr>
      <vt:lpstr>PowerPoint Presentation</vt:lpstr>
      <vt:lpstr>PowerPoint Presentation</vt:lpstr>
      <vt:lpstr>PowerPoint Presentation</vt:lpstr>
      <vt:lpstr>Simulation #3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34</cp:revision>
  <dcterms:created xsi:type="dcterms:W3CDTF">2022-10-14T23:00:20Z</dcterms:created>
  <dcterms:modified xsi:type="dcterms:W3CDTF">2023-05-23T20:36:36Z</dcterms:modified>
</cp:coreProperties>
</file>